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.png" ContentType="image/png"/>
  <Override PartName="/ppt/media/image2.png" ContentType="image/png"/>
  <Override PartName="/ppt/media/image4.jpeg" ContentType="image/jpeg"/>
  <Override PartName="/ppt/media/image3.png" ContentType="image/png"/>
  <Override PartName="/ppt/media/image11.png" ContentType="image/png"/>
  <Override PartName="/ppt/media/image5.jpeg" ContentType="image/jpeg"/>
  <Override PartName="/ppt/media/image7.png" ContentType="image/png"/>
  <Override PartName="/ppt/media/image6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2.png" ContentType="image/png"/>
  <Override PartName="/ppt/media/image13.png" ContentType="image/png"/>
  <Override PartName="/ppt/media/image14.jpeg" ContentType="image/jpe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301680" y="457200"/>
            <a:ext cx="8686440" cy="389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4523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04920" y="40680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24523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72188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313920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30492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172188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313920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301680" y="457200"/>
            <a:ext cx="8686440" cy="389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24523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304920" y="40680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24523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172188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313920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30492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172188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313920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subTitle"/>
          </p:nvPr>
        </p:nvSpPr>
        <p:spPr>
          <a:xfrm>
            <a:off x="301680" y="457200"/>
            <a:ext cx="8686440" cy="389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4723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4523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304920" y="4068000"/>
            <a:ext cx="4190760" cy="2253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2452320" y="16002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3049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2452320" y="4068000"/>
            <a:ext cx="2044800" cy="225324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172188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3139200" y="16002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30492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32" name="PlaceHolder 6"/>
          <p:cNvSpPr>
            <a:spLocks noGrp="1"/>
          </p:cNvSpPr>
          <p:nvPr>
            <p:ph type="body"/>
          </p:nvPr>
        </p:nvSpPr>
        <p:spPr>
          <a:xfrm>
            <a:off x="172188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33" name="PlaceHolder 7"/>
          <p:cNvSpPr>
            <a:spLocks noGrp="1"/>
          </p:cNvSpPr>
          <p:nvPr>
            <p:ph type="body"/>
          </p:nvPr>
        </p:nvSpPr>
        <p:spPr>
          <a:xfrm>
            <a:off x="3139200" y="4068000"/>
            <a:ext cx="1349280" cy="2253240"/>
          </a:xfrm>
          <a:prstGeom prst="rect">
            <a:avLst/>
          </a:prstGeom>
        </p:spPr>
        <p:txBody>
          <a:bodyPr lIns="0" rIns="0" tIns="0" bIns="0">
            <a:normAutofit fontScale="33000"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Прямая соединительная линия 6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Прямая соединительная линия 8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Прямая соединительная линия 11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Прямая соединительная линия 6"/>
          <p:cNvSpPr/>
          <p:nvPr/>
        </p:nvSpPr>
        <p:spPr>
          <a:xfrm>
            <a:off x="514080" y="534960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80880" y="4853520"/>
            <a:ext cx="8457840" cy="12218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 cap="all">
                <a:solidFill>
                  <a:srgbClr val="4e3b30"/>
                </a:solidFill>
                <a:latin typeface="Franklin Gothic Medium"/>
              </a:rPr>
              <a:t>Образец заголовка</a:t>
            </a:r>
            <a:endParaRPr b="0" lang="ru-RU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/>
          </p:nvPr>
        </p:nvSpPr>
        <p:spPr>
          <a:xfrm>
            <a:off x="6477120" y="76320"/>
            <a:ext cx="2514240" cy="2887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83E2C44E-C9DD-4799-A1C2-F921D30B7F40}" type="datetime">
              <a:rPr b="0" lang="ru-RU" sz="1200" spc="-1" strike="noStrike">
                <a:solidFill>
                  <a:srgbClr val="d38e28"/>
                </a:solidFill>
                <a:latin typeface="Franklin Gothic Book"/>
              </a:rPr>
              <a:t>14.10.21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/>
          </p:nvPr>
        </p:nvSpPr>
        <p:spPr>
          <a:xfrm>
            <a:off x="3124080" y="76320"/>
            <a:ext cx="3352320" cy="2887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sldNum"/>
          </p:nvPr>
        </p:nvSpPr>
        <p:spPr>
          <a:xfrm>
            <a:off x="8229600" y="6473880"/>
            <a:ext cx="758520" cy="24660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197D8C47-B90F-495D-8510-BD8EF6B13E8B}" type="slidenum">
              <a:rPr b="0" lang="ru-RU" sz="1200" spc="-1" strike="noStrike">
                <a:solidFill>
                  <a:srgbClr val="d38e28"/>
                </a:solidFill>
                <a:latin typeface="Franklin Gothic Book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4e3b30"/>
                </a:solidFill>
                <a:latin typeface="Franklin Gothic Book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4e3b30"/>
                </a:solidFill>
                <a:latin typeface="Franklin Gothic Book"/>
              </a:rPr>
              <a:t>Второй уровень структуры</a:t>
            </a:r>
            <a:endParaRPr b="0" lang="ru-RU" sz="2400" spc="-1" strike="noStrike">
              <a:solidFill>
                <a:srgbClr val="4e3b30"/>
              </a:solidFill>
              <a:latin typeface="Franklin Gothic Book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Третий уровень структуры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4e3b30"/>
                </a:solidFill>
                <a:latin typeface="Franklin Gothic Book"/>
              </a:rPr>
              <a:t>Четвёртый уровень структуры</a:t>
            </a:r>
            <a:endParaRPr b="0" lang="ru-RU" sz="1800" spc="-1" strike="noStrike">
              <a:solidFill>
                <a:srgbClr val="4e3b30"/>
              </a:solidFill>
              <a:latin typeface="Franklin Gothic Book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Пятый уровень структуры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Шестой уровень структуры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Седьмой уровень структуры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ая соединительная линия 6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Прямая соединительная линия 8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Прямая соединительная линия 11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04920" y="457200"/>
            <a:ext cx="8686440" cy="83772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 cap="all">
                <a:solidFill>
                  <a:srgbClr val="4e3b30"/>
                </a:solidFill>
                <a:latin typeface="Franklin Gothic Medium"/>
              </a:rPr>
              <a:t>Образец заголовка</a:t>
            </a:r>
            <a:endParaRPr b="0" lang="ru-RU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04920" y="1554120"/>
            <a:ext cx="8686440" cy="452556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ru-RU" sz="3200" spc="-1" strike="noStrike">
                <a:solidFill>
                  <a:srgbClr val="4e3b30"/>
                </a:solidFill>
                <a:latin typeface="Franklin Gothic Book"/>
              </a:rPr>
              <a:t>Образец текста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"/>
            </a:pPr>
            <a:r>
              <a:rPr b="0" lang="ru-RU" sz="2800" spc="-1" strike="noStrike">
                <a:solidFill>
                  <a:srgbClr val="4e3b30"/>
                </a:solidFill>
                <a:latin typeface="Franklin Gothic Book"/>
              </a:rPr>
              <a:t>Второй уровень</a:t>
            </a:r>
            <a:endParaRPr b="0" lang="ru-RU" sz="2800" spc="-1" strike="noStrike">
              <a:solidFill>
                <a:srgbClr val="4e3b30"/>
              </a:solidFill>
              <a:latin typeface="Franklin Gothic Book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f0a22e"/>
              </a:buClr>
              <a:buSzPct val="70000"/>
              <a:buFont typeface="Wingdings 2" charset="2"/>
              <a:buChar char=""/>
            </a:pPr>
            <a:r>
              <a:rPr b="0" lang="ru-RU" sz="2400" spc="-1" strike="noStrike">
                <a:solidFill>
                  <a:srgbClr val="4e3b30"/>
                </a:solidFill>
                <a:latin typeface="Franklin Gothic Book"/>
              </a:rPr>
              <a:t>Третий уровень</a:t>
            </a:r>
            <a:endParaRPr b="0" lang="ru-RU" sz="2400" spc="-1" strike="noStrike">
              <a:solidFill>
                <a:srgbClr val="4e3b30"/>
              </a:solidFill>
              <a:latin typeface="Franklin Gothic Book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f0a22e"/>
              </a:buClr>
              <a:buSzPct val="70000"/>
              <a:buFont typeface="Wingdings 2" charset="2"/>
              <a:buChar char="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Четвертый уровень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f0a22e"/>
              </a:buClr>
              <a:buSzPct val="60000"/>
              <a:buFont typeface="Wingdings 2" charset="2"/>
              <a:buChar char=""/>
            </a:pPr>
            <a:r>
              <a:rPr b="0" lang="ru-RU" sz="1800" spc="-1" strike="noStrike">
                <a:solidFill>
                  <a:srgbClr val="4e3b30"/>
                </a:solidFill>
                <a:latin typeface="Franklin Gothic Book"/>
              </a:rPr>
              <a:t>Пятый уровень</a:t>
            </a:r>
            <a:endParaRPr b="0" lang="ru-RU" sz="18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/>
          </p:nvPr>
        </p:nvSpPr>
        <p:spPr>
          <a:xfrm>
            <a:off x="6477120" y="76320"/>
            <a:ext cx="2514240" cy="2887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94B0F921-8E3A-4F8C-8B03-2BBDEE0FACA5}" type="datetime">
              <a:rPr b="0" lang="ru-RU" sz="1200" spc="-1" strike="noStrike">
                <a:solidFill>
                  <a:srgbClr val="d38e28"/>
                </a:solidFill>
                <a:latin typeface="Franklin Gothic Book"/>
              </a:rPr>
              <a:t>14.10.21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ftr"/>
          </p:nvPr>
        </p:nvSpPr>
        <p:spPr>
          <a:xfrm>
            <a:off x="3581280" y="76320"/>
            <a:ext cx="2895120" cy="2887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sldNum"/>
          </p:nvPr>
        </p:nvSpPr>
        <p:spPr>
          <a:xfrm>
            <a:off x="8229600" y="6473880"/>
            <a:ext cx="758520" cy="24660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662F2FFE-EDFB-4049-9FCC-7020485922FE}" type="slidenum">
              <a:rPr b="0" lang="ru-RU" sz="1200" spc="-1" strike="noStrike">
                <a:solidFill>
                  <a:srgbClr val="d38e28"/>
                </a:solidFill>
                <a:latin typeface="Franklin Gothic Book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ая соединительная линия 6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Прямая соединительная линия 8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Прямая соединительная линия 11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301680" y="457200"/>
            <a:ext cx="8686440" cy="84096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 cap="all">
                <a:solidFill>
                  <a:srgbClr val="4e3b30"/>
                </a:solidFill>
                <a:latin typeface="Franklin Gothic Medium"/>
              </a:rPr>
              <a:t>Образец заголовка</a:t>
            </a:r>
            <a:endParaRPr b="0" lang="ru-RU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304920" y="1600200"/>
            <a:ext cx="4190760" cy="47239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ru-RU" sz="2800" spc="-1" strike="noStrike">
                <a:solidFill>
                  <a:srgbClr val="4e3b30"/>
                </a:solidFill>
                <a:latin typeface="Franklin Gothic Book"/>
              </a:rPr>
              <a:t>Образец текста</a:t>
            </a:r>
            <a:endParaRPr b="0" lang="ru-RU" sz="2800" spc="-1" strike="noStrike">
              <a:solidFill>
                <a:srgbClr val="4e3b30"/>
              </a:solidFill>
              <a:latin typeface="Franklin Gothic Book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f0a22e"/>
              </a:buClr>
              <a:buSzPct val="70000"/>
              <a:buFont typeface="Wingdings 2" charset="2"/>
              <a:buChar char=""/>
            </a:pPr>
            <a:r>
              <a:rPr b="0" lang="ru-RU" sz="2400" spc="-1" strike="noStrike">
                <a:solidFill>
                  <a:srgbClr val="4e3b30"/>
                </a:solidFill>
                <a:latin typeface="Franklin Gothic Book"/>
              </a:rPr>
              <a:t>Второй уровень</a:t>
            </a:r>
            <a:endParaRPr b="0" lang="ru-RU" sz="2400" spc="-1" strike="noStrike">
              <a:solidFill>
                <a:srgbClr val="4e3b30"/>
              </a:solidFill>
              <a:latin typeface="Franklin Gothic Book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f0a22e"/>
              </a:buClr>
              <a:buSzPct val="70000"/>
              <a:buFont typeface="Wingdings 2" charset="2"/>
              <a:buChar char="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Третий уровень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f0a22e"/>
              </a:buClr>
              <a:buSzPct val="70000"/>
              <a:buFont typeface="Wingdings 2" charset="2"/>
              <a:buChar char=""/>
            </a:pPr>
            <a:r>
              <a:rPr b="0" lang="ru-RU" sz="1800" spc="-1" strike="noStrike">
                <a:solidFill>
                  <a:srgbClr val="4e3b30"/>
                </a:solidFill>
                <a:latin typeface="Franklin Gothic Book"/>
              </a:rPr>
              <a:t>Четвертый уровень</a:t>
            </a:r>
            <a:endParaRPr b="0" lang="ru-RU" sz="1800" spc="-1" strike="noStrike">
              <a:solidFill>
                <a:srgbClr val="4e3b30"/>
              </a:solidFill>
              <a:latin typeface="Franklin Gothic Book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f0a22e"/>
              </a:buClr>
              <a:buSzPct val="60000"/>
              <a:buFont typeface="Wingdings 2" charset="2"/>
              <a:buChar char=""/>
            </a:pPr>
            <a:r>
              <a:rPr b="0" lang="ru-RU" sz="1800" spc="-1" strike="noStrike">
                <a:solidFill>
                  <a:srgbClr val="4e3b30"/>
                </a:solidFill>
                <a:latin typeface="Franklin Gothic Book"/>
              </a:rPr>
              <a:t>Пятый уровень</a:t>
            </a:r>
            <a:endParaRPr b="0" lang="ru-RU" sz="18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343040" cy="47239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ru-RU" sz="2800" spc="-1" strike="noStrike">
                <a:solidFill>
                  <a:srgbClr val="4e3b30"/>
                </a:solidFill>
                <a:latin typeface="Franklin Gothic Book"/>
              </a:rPr>
              <a:t>Образец текста</a:t>
            </a:r>
            <a:endParaRPr b="0" lang="ru-RU" sz="2800" spc="-1" strike="noStrike">
              <a:solidFill>
                <a:srgbClr val="4e3b30"/>
              </a:solidFill>
              <a:latin typeface="Franklin Gothic Book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f0a22e"/>
              </a:buClr>
              <a:buSzPct val="70000"/>
              <a:buFont typeface="Wingdings 2" charset="2"/>
              <a:buChar char=""/>
            </a:pPr>
            <a:r>
              <a:rPr b="0" lang="ru-RU" sz="2400" spc="-1" strike="noStrike">
                <a:solidFill>
                  <a:srgbClr val="4e3b30"/>
                </a:solidFill>
                <a:latin typeface="Franklin Gothic Book"/>
              </a:rPr>
              <a:t>Второй уровень</a:t>
            </a:r>
            <a:endParaRPr b="0" lang="ru-RU" sz="2400" spc="-1" strike="noStrike">
              <a:solidFill>
                <a:srgbClr val="4e3b30"/>
              </a:solidFill>
              <a:latin typeface="Franklin Gothic Book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f0a22e"/>
              </a:buClr>
              <a:buSzPct val="70000"/>
              <a:buFont typeface="Wingdings 2" charset="2"/>
              <a:buChar char=""/>
            </a:pPr>
            <a:r>
              <a:rPr b="0" lang="ru-RU" sz="2000" spc="-1" strike="noStrike">
                <a:solidFill>
                  <a:srgbClr val="4e3b30"/>
                </a:solidFill>
                <a:latin typeface="Franklin Gothic Book"/>
              </a:rPr>
              <a:t>Третий уровень</a:t>
            </a:r>
            <a:endParaRPr b="0" lang="ru-RU" sz="2000" spc="-1" strike="noStrike">
              <a:solidFill>
                <a:srgbClr val="4e3b30"/>
              </a:solidFill>
              <a:latin typeface="Franklin Gothic Book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f0a22e"/>
              </a:buClr>
              <a:buSzPct val="70000"/>
              <a:buFont typeface="Wingdings 2" charset="2"/>
              <a:buChar char=""/>
            </a:pPr>
            <a:r>
              <a:rPr b="0" lang="ru-RU" sz="1800" spc="-1" strike="noStrike">
                <a:solidFill>
                  <a:srgbClr val="4e3b30"/>
                </a:solidFill>
                <a:latin typeface="Franklin Gothic Book"/>
              </a:rPr>
              <a:t>Четвертый уровень</a:t>
            </a:r>
            <a:endParaRPr b="0" lang="ru-RU" sz="1800" spc="-1" strike="noStrike">
              <a:solidFill>
                <a:srgbClr val="4e3b30"/>
              </a:solidFill>
              <a:latin typeface="Franklin Gothic Book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f0a22e"/>
              </a:buClr>
              <a:buSzPct val="60000"/>
              <a:buFont typeface="Wingdings 2" charset="2"/>
              <a:buChar char=""/>
            </a:pPr>
            <a:r>
              <a:rPr b="0" lang="ru-RU" sz="1800" spc="-1" strike="noStrike">
                <a:solidFill>
                  <a:srgbClr val="4e3b30"/>
                </a:solidFill>
                <a:latin typeface="Franklin Gothic Book"/>
              </a:rPr>
              <a:t>Пятый уровень</a:t>
            </a:r>
            <a:endParaRPr b="0" lang="ru-RU" sz="18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dt"/>
          </p:nvPr>
        </p:nvSpPr>
        <p:spPr>
          <a:xfrm>
            <a:off x="6477120" y="76320"/>
            <a:ext cx="2514240" cy="2887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97161931-5D9E-4624-AFEE-CACB17DF4273}" type="datetime">
              <a:rPr b="0" lang="ru-RU" sz="1200" spc="-1" strike="noStrike">
                <a:solidFill>
                  <a:srgbClr val="d38e28"/>
                </a:solidFill>
                <a:latin typeface="Franklin Gothic Book"/>
              </a:rPr>
              <a:t>14.10.21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ftr"/>
          </p:nvPr>
        </p:nvSpPr>
        <p:spPr>
          <a:xfrm>
            <a:off x="3124080" y="76320"/>
            <a:ext cx="3352320" cy="2887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 type="sldNum"/>
          </p:nvPr>
        </p:nvSpPr>
        <p:spPr>
          <a:xfrm>
            <a:off x="8229600" y="6477120"/>
            <a:ext cx="761760" cy="2440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fld id="{45C95869-5FCE-4E9D-9EA8-E2D60C168F80}" type="slidenum">
              <a:rPr b="0" lang="ru-RU" sz="1200" spc="-1" strike="noStrike">
                <a:solidFill>
                  <a:srgbClr val="d38e28"/>
                </a:solidFill>
                <a:latin typeface="Franklin Gothic Book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Заголовок 1"/>
          <p:cNvSpPr txBox="1"/>
          <p:nvPr/>
        </p:nvSpPr>
        <p:spPr>
          <a:xfrm>
            <a:off x="395640" y="476640"/>
            <a:ext cx="8457840" cy="1221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</a:pPr>
            <a:r>
              <a:rPr b="1" i="1" lang="en-US" sz="4400" spc="-1" strike="noStrike" cap="all">
                <a:solidFill>
                  <a:srgbClr val="4e3b30"/>
                </a:solidFill>
                <a:latin typeface="Franklin Gothic Medium"/>
              </a:rPr>
              <a:t>Time review</a:t>
            </a:r>
            <a:endParaRPr b="0" lang="ru-RU" sz="44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35" name="Подзаголовок 2"/>
          <p:cNvSpPr txBox="1"/>
          <p:nvPr/>
        </p:nvSpPr>
        <p:spPr>
          <a:xfrm>
            <a:off x="380880" y="3886200"/>
            <a:ext cx="845784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pic>
        <p:nvPicPr>
          <p:cNvPr id="136" name="Рисунок 5" descr="images.jpg"/>
          <p:cNvPicPr/>
          <p:nvPr/>
        </p:nvPicPr>
        <p:blipFill>
          <a:blip r:embed="rId1"/>
          <a:stretch/>
        </p:blipFill>
        <p:spPr>
          <a:xfrm>
            <a:off x="467640" y="1845000"/>
            <a:ext cx="8208720" cy="455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Заголовок 1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3600" spc="-1" strike="noStrike" cap="all">
                <a:solidFill>
                  <a:srgbClr val="4e3b30"/>
                </a:solidFill>
                <a:latin typeface="Franklin Gothic Medium"/>
              </a:rPr>
              <a:t>Phonetic workout</a:t>
            </a:r>
            <a:endParaRPr b="0" lang="ru-RU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38" name="Содержимое 2"/>
          <p:cNvSpPr txBox="1"/>
          <p:nvPr/>
        </p:nvSpPr>
        <p:spPr>
          <a:xfrm>
            <a:off x="304920" y="1554120"/>
            <a:ext cx="86864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879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4400" spc="-1" strike="noStrike">
                <a:solidFill>
                  <a:srgbClr val="c00000"/>
                </a:solidFill>
                <a:latin typeface="Franklin Gothic Book"/>
              </a:rPr>
              <a:t>Dust is a Dick's worst enemy</a:t>
            </a:r>
            <a:endParaRPr b="0" lang="ru-RU" sz="4400" spc="-1" strike="noStrike">
              <a:solidFill>
                <a:srgbClr val="4e3b30"/>
              </a:solidFill>
              <a:latin typeface="Franklin Gothic Book"/>
            </a:endParaRPr>
          </a:p>
        </p:txBody>
      </p:sp>
      <p:pic>
        <p:nvPicPr>
          <p:cNvPr id="139" name="Рисунок 7" descr="1452252774_41.jpg"/>
          <p:cNvPicPr/>
          <p:nvPr/>
        </p:nvPicPr>
        <p:blipFill>
          <a:blip r:embed="rId1"/>
          <a:stretch/>
        </p:blipFill>
        <p:spPr>
          <a:xfrm>
            <a:off x="2051640" y="2997000"/>
            <a:ext cx="5239080" cy="349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Заголовок 1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3600" spc="-1" strike="noStrike" cap="all">
                <a:solidFill>
                  <a:srgbClr val="c00000"/>
                </a:solidFill>
                <a:latin typeface="Franklin Gothic Medium"/>
              </a:rPr>
              <a:t>Present perfect</a:t>
            </a:r>
            <a:endParaRPr b="0" lang="ru-RU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41" name="Содержимое 2"/>
          <p:cNvSpPr txBox="1"/>
          <p:nvPr/>
        </p:nvSpPr>
        <p:spPr>
          <a:xfrm>
            <a:off x="304920" y="1554120"/>
            <a:ext cx="3042720" cy="21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4e3b30"/>
                </a:solidFill>
                <a:latin typeface="Franklin Gothic Book"/>
              </a:rPr>
              <a:t>I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4e3b30"/>
                </a:solidFill>
                <a:latin typeface="Franklin Gothic Book"/>
              </a:rPr>
              <a:t>He/ She/It   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4e3b30"/>
                </a:solidFill>
                <a:latin typeface="Franklin Gothic Book"/>
              </a:rPr>
              <a:t>They/ You/ We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42" name="Содержимое 2"/>
          <p:cNvSpPr/>
          <p:nvPr/>
        </p:nvSpPr>
        <p:spPr>
          <a:xfrm>
            <a:off x="3492000" y="1484640"/>
            <a:ext cx="1511640" cy="223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i="1" lang="en-US" sz="32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i="1" lang="en-US" sz="3200" spc="-1" strike="noStrike">
                <a:solidFill>
                  <a:srgbClr val="c00000"/>
                </a:solidFill>
                <a:latin typeface="Franklin Gothic Book"/>
              </a:rPr>
              <a:t>has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i="1" lang="en-US" sz="32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43" name="Содержимое 2"/>
          <p:cNvSpPr/>
          <p:nvPr/>
        </p:nvSpPr>
        <p:spPr>
          <a:xfrm>
            <a:off x="5292000" y="1556640"/>
            <a:ext cx="3528000" cy="20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enjoy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ed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written</a:t>
            </a: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 </a:t>
            </a:r>
            <a:r>
              <a:rPr b="1" lang="en-US" sz="2000" spc="-1" strike="noStrike">
                <a:solidFill>
                  <a:srgbClr val="4e3b30"/>
                </a:solidFill>
                <a:latin typeface="Franklin Gothic Book"/>
              </a:rPr>
              <a:t>(3 </a:t>
            </a:r>
            <a:r>
              <a:rPr b="1" lang="ru-RU" sz="2000" spc="-1" strike="noStrike">
                <a:solidFill>
                  <a:srgbClr val="4e3b30"/>
                </a:solidFill>
                <a:latin typeface="Franklin Gothic Book"/>
              </a:rPr>
              <a:t>ф.гл.</a:t>
            </a:r>
            <a:r>
              <a:rPr b="1" lang="en-US" sz="2000" spc="-1" strike="noStrike">
                <a:solidFill>
                  <a:srgbClr val="4e3b30"/>
                </a:solidFill>
                <a:latin typeface="Franklin Gothic Book"/>
              </a:rPr>
              <a:t> – irr.v.)</a:t>
            </a:r>
            <a:endParaRPr b="0" lang="ru-RU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taken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 </a:t>
            </a:r>
            <a:r>
              <a:rPr b="1" lang="en-US" sz="2000" spc="-1" strike="noStrike">
                <a:solidFill>
                  <a:srgbClr val="4e3b30"/>
                </a:solidFill>
                <a:latin typeface="Franklin Gothic Book"/>
              </a:rPr>
              <a:t>(3 </a:t>
            </a:r>
            <a:r>
              <a:rPr b="1" lang="ru-RU" sz="2000" spc="-1" strike="noStrike">
                <a:solidFill>
                  <a:srgbClr val="4e3b30"/>
                </a:solidFill>
                <a:latin typeface="Franklin Gothic Book"/>
              </a:rPr>
              <a:t>ф.гл.</a:t>
            </a:r>
            <a:r>
              <a:rPr b="1" lang="en-US" sz="2000" spc="-1" strike="noStrike">
                <a:solidFill>
                  <a:srgbClr val="4e3b30"/>
                </a:solidFill>
                <a:latin typeface="Franklin Gothic Book"/>
              </a:rPr>
              <a:t> – irr.v.)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4" name="Содержимое 2"/>
          <p:cNvSpPr/>
          <p:nvPr/>
        </p:nvSpPr>
        <p:spPr>
          <a:xfrm>
            <a:off x="467640" y="3933000"/>
            <a:ext cx="3600000" cy="20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 I enjoy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ed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?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Has</a:t>
            </a: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 he 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written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?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 we 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taken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?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45" name="Содержимое 2"/>
          <p:cNvSpPr/>
          <p:nvPr/>
        </p:nvSpPr>
        <p:spPr>
          <a:xfrm>
            <a:off x="4284000" y="4005000"/>
            <a:ext cx="4176000" cy="20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I 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have not </a:t>
            </a: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enjoy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ed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He 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has not 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written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We </a:t>
            </a:r>
            <a:r>
              <a:rPr b="1" lang="en-US" sz="3200" spc="-1" strike="noStrike">
                <a:solidFill>
                  <a:srgbClr val="c00000"/>
                </a:solidFill>
                <a:latin typeface="Franklin Gothic Book"/>
              </a:rPr>
              <a:t>have not 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taken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46" name="Содержимое 2"/>
          <p:cNvSpPr/>
          <p:nvPr/>
        </p:nvSpPr>
        <p:spPr>
          <a:xfrm>
            <a:off x="6804360" y="476640"/>
            <a:ext cx="201600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1" lang="en-US" sz="4400" spc="-1" strike="noStrike">
                <a:solidFill>
                  <a:srgbClr val="c00000"/>
                </a:solidFill>
                <a:latin typeface="Franklin Gothic Book"/>
              </a:rPr>
              <a:t> </a:t>
            </a:r>
            <a:r>
              <a:rPr b="1" lang="en-US" sz="44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Fill the form with correct words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840240" y="1260000"/>
            <a:ext cx="7619760" cy="5390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Put the verbs in Present Perfect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408240" y="1503720"/>
            <a:ext cx="8034480" cy="3536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Make negative sentences in Present Perfect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540000" y="1554120"/>
            <a:ext cx="8243280" cy="3125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FOR or SINCE?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54" name="" descr=""/>
          <p:cNvPicPr/>
          <p:nvPr/>
        </p:nvPicPr>
        <p:blipFill>
          <a:blip r:embed="rId1"/>
          <a:stretch/>
        </p:blipFill>
        <p:spPr>
          <a:xfrm>
            <a:off x="602640" y="1554120"/>
            <a:ext cx="7885440" cy="2945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Put the words in the correct order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900000" y="1544760"/>
            <a:ext cx="7433280" cy="367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3600" spc="-1" strike="noStrike" cap="all">
                <a:solidFill>
                  <a:srgbClr val="c00000"/>
                </a:solidFill>
                <a:latin typeface="Franklin Gothic Medium"/>
              </a:rPr>
              <a:t>Present perfect continuous    </a:t>
            </a:r>
            <a:endParaRPr b="0" lang="ru-RU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58" name="Содержимое 2"/>
          <p:cNvSpPr txBox="1"/>
          <p:nvPr/>
        </p:nvSpPr>
        <p:spPr>
          <a:xfrm>
            <a:off x="304920" y="1554120"/>
            <a:ext cx="3042720" cy="21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4e3b30"/>
                </a:solidFill>
                <a:latin typeface="Franklin Gothic Book"/>
              </a:rPr>
              <a:t>I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4e3b30"/>
                </a:solidFill>
                <a:latin typeface="Franklin Gothic Book"/>
              </a:rPr>
              <a:t>He/ She/It   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3200" spc="-1" strike="noStrike">
                <a:solidFill>
                  <a:srgbClr val="4e3b30"/>
                </a:solidFill>
                <a:latin typeface="Franklin Gothic Book"/>
              </a:rPr>
              <a:t>They/ You/ We</a:t>
            </a: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  <p:sp>
        <p:nvSpPr>
          <p:cNvPr id="159" name="Содержимое 2"/>
          <p:cNvSpPr/>
          <p:nvPr/>
        </p:nvSpPr>
        <p:spPr>
          <a:xfrm>
            <a:off x="3348000" y="1484640"/>
            <a:ext cx="2664000" cy="223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i="1" lang="en-US" sz="3200" spc="-1" strike="noStrike">
                <a:solidFill>
                  <a:srgbClr val="c00000"/>
                </a:solidFill>
                <a:latin typeface="Franklin Gothic Book"/>
              </a:rPr>
              <a:t>have been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i="1" lang="en-US" sz="3200" spc="-1" strike="noStrike">
                <a:solidFill>
                  <a:srgbClr val="c00000"/>
                </a:solidFill>
                <a:latin typeface="Franklin Gothic Book"/>
              </a:rPr>
              <a:t>has been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i="1" lang="en-US" sz="3200" spc="-1" strike="noStrike">
                <a:solidFill>
                  <a:srgbClr val="c00000"/>
                </a:solidFill>
                <a:latin typeface="Franklin Gothic Book"/>
              </a:rPr>
              <a:t>have been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60" name="Содержимое 2"/>
          <p:cNvSpPr/>
          <p:nvPr/>
        </p:nvSpPr>
        <p:spPr>
          <a:xfrm>
            <a:off x="6372360" y="1556640"/>
            <a:ext cx="2160000" cy="20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read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read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endParaRPr b="0" lang="ru-RU" sz="32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3200" spc="-1" strike="noStrike">
                <a:solidFill>
                  <a:srgbClr val="4e3b30"/>
                </a:solidFill>
                <a:latin typeface="Franklin Gothic Book"/>
              </a:rPr>
              <a:t>read</a:t>
            </a:r>
            <a:r>
              <a:rPr b="1" lang="en-US" sz="32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61" name="Содержимое 2"/>
          <p:cNvSpPr/>
          <p:nvPr/>
        </p:nvSpPr>
        <p:spPr>
          <a:xfrm>
            <a:off x="251640" y="4005000"/>
            <a:ext cx="4608000" cy="20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I 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been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read</a:t>
            </a:r>
            <a:r>
              <a:rPr b="1" lang="en-US" sz="28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?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Has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he 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been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read</a:t>
            </a:r>
            <a:r>
              <a:rPr b="1" lang="en-US" sz="28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?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Have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we 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been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read</a:t>
            </a:r>
            <a:r>
              <a:rPr b="1" lang="en-US" sz="28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?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62" name="Содержимое 2"/>
          <p:cNvSpPr/>
          <p:nvPr/>
        </p:nvSpPr>
        <p:spPr>
          <a:xfrm>
            <a:off x="4500000" y="4077000"/>
            <a:ext cx="4176000" cy="172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5000"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I 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have </a:t>
            </a:r>
            <a:r>
              <a:rPr b="1" lang="en-US" sz="2800" spc="-1" strike="noStrike">
                <a:solidFill>
                  <a:srgbClr val="0070c0"/>
                </a:solidFill>
                <a:latin typeface="Franklin Gothic Book"/>
              </a:rPr>
              <a:t>not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 been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read</a:t>
            </a:r>
            <a:r>
              <a:rPr b="1" lang="en-US" sz="28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He 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has </a:t>
            </a:r>
            <a:r>
              <a:rPr b="1" lang="en-US" sz="2800" spc="-1" strike="noStrike">
                <a:solidFill>
                  <a:srgbClr val="0070c0"/>
                </a:solidFill>
                <a:latin typeface="Franklin Gothic Book"/>
              </a:rPr>
              <a:t>not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 been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read</a:t>
            </a:r>
            <a:r>
              <a:rPr b="1" lang="en-US" sz="28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endParaRPr b="0" lang="ru-RU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 2" charset="2"/>
              <a:buChar char=""/>
            </a:pP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We 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have </a:t>
            </a:r>
            <a:r>
              <a:rPr b="1" lang="en-US" sz="2800" spc="-1" strike="noStrike">
                <a:solidFill>
                  <a:srgbClr val="0070c0"/>
                </a:solidFill>
                <a:latin typeface="Franklin Gothic Book"/>
              </a:rPr>
              <a:t>not</a:t>
            </a:r>
            <a:r>
              <a:rPr b="1" lang="en-US" sz="2800" spc="-1" strike="noStrike">
                <a:solidFill>
                  <a:srgbClr val="c00000"/>
                </a:solidFill>
                <a:latin typeface="Franklin Gothic Book"/>
              </a:rPr>
              <a:t> been</a:t>
            </a:r>
            <a:r>
              <a:rPr b="0" lang="en-US" sz="2800" spc="-1" strike="noStrike">
                <a:solidFill>
                  <a:srgbClr val="4e3b30"/>
                </a:solidFill>
                <a:latin typeface="Franklin Gothic Book"/>
              </a:rPr>
              <a:t> read</a:t>
            </a:r>
            <a:r>
              <a:rPr b="1" lang="en-US" sz="2800" spc="-1" strike="noStrike">
                <a:solidFill>
                  <a:srgbClr val="7030a0"/>
                </a:solidFill>
                <a:latin typeface="Franklin Gothic Book"/>
              </a:rPr>
              <a:t>ing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63" name="Содержимое 2"/>
          <p:cNvSpPr/>
          <p:nvPr/>
        </p:nvSpPr>
        <p:spPr>
          <a:xfrm>
            <a:off x="2988000" y="5589360"/>
            <a:ext cx="316800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72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1" lang="en-US" sz="4400" spc="-1" strike="noStrike">
                <a:solidFill>
                  <a:srgbClr val="c00000"/>
                </a:solidFill>
                <a:latin typeface="Franklin Gothic Book"/>
              </a:rPr>
              <a:t> </a:t>
            </a:r>
            <a:r>
              <a:rPr b="1" lang="en-US" sz="4400" spc="-1" strike="noStrike">
                <a:solidFill>
                  <a:srgbClr val="c00000"/>
                </a:solidFill>
                <a:latin typeface="Franklin Gothic Book"/>
              </a:rPr>
              <a:t>have been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Make the sentences as in an example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720000" y="1554120"/>
            <a:ext cx="6840000" cy="5009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Make the sentences as in an example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468000" y="1152360"/>
            <a:ext cx="7992000" cy="532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"/>
          <p:cNvSpPr txBox="1"/>
          <p:nvPr/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Franklin Gothic Book"/>
              </a:rPr>
              <a:t>Put the verbs in the correct form</a:t>
            </a:r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180000" y="1554120"/>
            <a:ext cx="8590680" cy="2225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Заголовок 1"/>
          <p:cNvSpPr txBox="1"/>
          <p:nvPr/>
        </p:nvSpPr>
        <p:spPr>
          <a:xfrm>
            <a:off x="301680" y="457200"/>
            <a:ext cx="8686440" cy="84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pic>
        <p:nvPicPr>
          <p:cNvPr id="171" name="Содержимое 4" descr="Spasibo-za-vnimanie-na-anglijskom-3.jpg"/>
          <p:cNvPicPr/>
          <p:nvPr/>
        </p:nvPicPr>
        <p:blipFill>
          <a:blip r:embed="rId1"/>
          <a:stretch/>
        </p:blipFill>
        <p:spPr>
          <a:xfrm>
            <a:off x="467640" y="548640"/>
            <a:ext cx="8443800" cy="5598720"/>
          </a:xfrm>
          <a:prstGeom prst="rect">
            <a:avLst/>
          </a:prstGeom>
          <a:ln w="0">
            <a:noFill/>
          </a:ln>
        </p:spPr>
      </p:pic>
      <p:sp>
        <p:nvSpPr>
          <p:cNvPr id="172" name="Содержимое 3"/>
          <p:cNvSpPr txBox="1"/>
          <p:nvPr/>
        </p:nvSpPr>
        <p:spPr>
          <a:xfrm>
            <a:off x="4648320" y="1600200"/>
            <a:ext cx="4343040" cy="4723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endParaRPr b="0" lang="ru-RU" sz="3200" spc="-1" strike="noStrike">
              <a:solidFill>
                <a:srgbClr val="4e3b30"/>
              </a:solidFill>
              <a:latin typeface="Franklin Gothic 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312</TotalTime>
  <Application>LibreOffice/7.1.1.2$Windows_X86_64 LibreOffice_project/fe0b08f4af1bacafe4c7ecc87ce55bb426164676</Application>
  <AppVersion>15.0000</AppVersion>
  <Words>121</Words>
  <Paragraphs>37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2017-09-01T11:17:34Z</dcterms:created>
  <dc:creator>user</dc:creator>
  <dc:description/>
  <dc:language>ru-RU</dc:language>
  <cp:lastModifiedBy/>
  <dcterms:modified xsi:type="dcterms:W3CDTF">2021-10-14T21:24:21Z</dcterms:modified>
  <cp:revision>44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5</vt:i4>
  </property>
</Properties>
</file>